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3"/>
  </p:notesMasterIdLst>
  <p:sldIdLst>
    <p:sldId id="302" r:id="rId2"/>
    <p:sldId id="300" r:id="rId3"/>
    <p:sldId id="303" r:id="rId4"/>
    <p:sldId id="258" r:id="rId5"/>
    <p:sldId id="260" r:id="rId6"/>
    <p:sldId id="25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9" r:id="rId30"/>
    <p:sldId id="304" r:id="rId31"/>
    <p:sldId id="29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B512E-43B6-485C-BD66-9C0179E1B1A1}" type="datetimeFigureOut">
              <a:rPr lang="en-US" altLang="zh-CN"/>
              <a:t>7/18/2014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B317D-5543-41C6-8F10-528CD46631D7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92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B317D-5543-41C6-8F10-528CD46631D7}" type="slidenum">
              <a:rPr lang="en-US" altLang="zh-CN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9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B317D-5543-41C6-8F10-528CD46631D7}" type="slidenum">
              <a:rPr lang="en-US" altLang="zh-CN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50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4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6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560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327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06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4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8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4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9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69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9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8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D17B11-CCD8-4EEC-AD7E-F410C1454966}" type="datetimeFigureOut">
              <a:rPr lang="zh-CN" altLang="en-US" smtClean="0"/>
              <a:t>2014/7/18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12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10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新浪微</a:t>
            </a:r>
            <a:r>
              <a:rPr lang="zh-CN" altLang="en-US" dirty="0" smtClean="0"/>
              <a:t>博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v4.4.1 (</a:t>
            </a:r>
            <a:r>
              <a:rPr lang="zh-CN" altLang="en-US" dirty="0" smtClean="0"/>
              <a:t>更新</a:t>
            </a:r>
            <a:r>
              <a:rPr lang="zh-CN" altLang="en-US" dirty="0"/>
              <a:t>于 </a:t>
            </a:r>
            <a:r>
              <a:rPr lang="en-US" altLang="zh-CN" dirty="0"/>
              <a:t>2014 </a:t>
            </a:r>
            <a:r>
              <a:rPr lang="zh-CN" altLang="en-US" dirty="0"/>
              <a:t>年 </a:t>
            </a:r>
            <a:r>
              <a:rPr lang="en-US" altLang="zh-CN" dirty="0"/>
              <a:t>6 </a:t>
            </a:r>
            <a:r>
              <a:rPr lang="zh-CN" altLang="en-US" dirty="0" smtClean="0"/>
              <a:t>月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Google </a:t>
            </a:r>
            <a:r>
              <a:rPr lang="en-US" altLang="zh-CN" dirty="0"/>
              <a:t>Play </a:t>
            </a:r>
            <a:r>
              <a:rPr lang="zh-CN" altLang="en-US" dirty="0"/>
              <a:t>官方截图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5" y="272953"/>
            <a:ext cx="3754499" cy="62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0210"/>
            <a:ext cx="6164653" cy="1371600"/>
          </a:xfrm>
        </p:spPr>
        <p:txBody>
          <a:bodyPr/>
          <a:lstStyle/>
          <a:p>
            <a:r>
              <a:rPr lang="zh-CN" altLang="en-US" dirty="0" smtClean="0"/>
              <a:t>支付宝钱包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4671810"/>
            <a:ext cx="6164653" cy="1828800"/>
          </a:xfrm>
        </p:spPr>
        <p:txBody>
          <a:bodyPr/>
          <a:lstStyle/>
          <a:p>
            <a:r>
              <a:rPr lang="en-US" altLang="zh-CN" dirty="0" smtClean="0"/>
              <a:t>v8.1.0.043001 (</a:t>
            </a:r>
            <a:r>
              <a:rPr lang="zh-CN" altLang="en-US" dirty="0" smtClean="0"/>
              <a:t>更新</a:t>
            </a:r>
            <a:r>
              <a:rPr lang="zh-CN" altLang="en-US" dirty="0"/>
              <a:t>于 </a:t>
            </a:r>
            <a:r>
              <a:rPr lang="en-US" altLang="zh-CN" dirty="0"/>
              <a:t>2014 </a:t>
            </a:r>
            <a:r>
              <a:rPr lang="zh-CN" altLang="en-US" dirty="0"/>
              <a:t>年 </a:t>
            </a:r>
            <a:r>
              <a:rPr lang="en-US" altLang="zh-CN" dirty="0"/>
              <a:t>4 </a:t>
            </a:r>
            <a:r>
              <a:rPr lang="zh-CN" altLang="en-US" dirty="0" smtClean="0"/>
              <a:t>月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Google </a:t>
            </a:r>
            <a:r>
              <a:rPr lang="en-US" altLang="zh-CN" dirty="0"/>
              <a:t>Play </a:t>
            </a:r>
            <a:r>
              <a:rPr lang="zh-CN" altLang="en-US" dirty="0"/>
              <a:t>官方截图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368489"/>
            <a:ext cx="4096867" cy="61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11174104" cy="1695734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为什么 </a:t>
            </a:r>
            <a:r>
              <a:rPr lang="en-US" altLang="zh-CN" sz="4800" dirty="0" smtClean="0"/>
              <a:t>Android </a:t>
            </a:r>
            <a:r>
              <a:rPr lang="zh-CN" altLang="en-US" sz="4800" dirty="0" smtClean="0"/>
              <a:t>应用要使用 </a:t>
            </a:r>
            <a:r>
              <a:rPr lang="en-US" altLang="zh-CN" sz="4800" dirty="0" err="1" smtClean="0"/>
              <a:t>iOS</a:t>
            </a:r>
            <a:r>
              <a:rPr lang="en-US" altLang="zh-CN" sz="4800" dirty="0" smtClean="0"/>
              <a:t> </a:t>
            </a:r>
            <a:r>
              <a:rPr lang="zh-CN" altLang="en-US" sz="4800" dirty="0" smtClean="0"/>
              <a:t>的 </a:t>
            </a:r>
            <a:r>
              <a:rPr lang="en-US" altLang="zh-CN" sz="4800" dirty="0" smtClean="0"/>
              <a:t>UI</a:t>
            </a:r>
            <a:r>
              <a:rPr lang="zh-CN" altLang="en-US" sz="4800" dirty="0" smtClean="0"/>
              <a:t>？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1106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Google Nexus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44" y="691486"/>
            <a:ext cx="3761859" cy="51816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Google </a:t>
            </a:r>
            <a:r>
              <a:rPr lang="zh-CN" altLang="en-US" dirty="0" smtClean="0"/>
              <a:t>设计，其他工厂代工</a:t>
            </a:r>
            <a:endParaRPr lang="en-US" altLang="zh-CN" dirty="0" smtClean="0"/>
          </a:p>
          <a:p>
            <a:r>
              <a:rPr lang="zh-CN" altLang="en-US" dirty="0" smtClean="0"/>
              <a:t>俗称「亲儿子」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075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用户机型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Google </a:t>
            </a:r>
            <a:r>
              <a:rPr lang="en-US" altLang="zh-CN" sz="3200" dirty="0" smtClean="0"/>
              <a:t>Nexus</a:t>
            </a:r>
          </a:p>
          <a:p>
            <a:pPr marL="0" indent="0">
              <a:buNone/>
            </a:pPr>
            <a:r>
              <a:rPr lang="zh-CN" altLang="en-US" sz="3200" dirty="0" smtClean="0"/>
              <a:t>三星 </a:t>
            </a:r>
            <a:r>
              <a:rPr lang="en-US" altLang="zh-CN" sz="3200" dirty="0"/>
              <a:t>/ HTC / </a:t>
            </a:r>
            <a:r>
              <a:rPr lang="zh-CN" altLang="en-US" sz="3200" dirty="0"/>
              <a:t>索尼 </a:t>
            </a:r>
            <a:r>
              <a:rPr lang="en-US" altLang="zh-CN" sz="3200" dirty="0" smtClean="0"/>
              <a:t>……</a:t>
            </a:r>
          </a:p>
          <a:p>
            <a:pPr marL="0" indent="0">
              <a:buNone/>
            </a:pPr>
            <a:r>
              <a:rPr lang="zh-CN" altLang="en-US" sz="3200" dirty="0" smtClean="0"/>
              <a:t>小米 </a:t>
            </a:r>
            <a:r>
              <a:rPr lang="en-US" altLang="zh-CN" sz="3200" dirty="0" smtClean="0"/>
              <a:t>/ </a:t>
            </a:r>
            <a:r>
              <a:rPr lang="zh-CN" altLang="en-US" sz="3200" dirty="0" smtClean="0"/>
              <a:t>努比亚 </a:t>
            </a:r>
            <a:r>
              <a:rPr lang="en-US" altLang="zh-CN" sz="3200" dirty="0" smtClean="0"/>
              <a:t>/ OPPO / ……</a:t>
            </a:r>
          </a:p>
          <a:p>
            <a:pPr marL="0" indent="0">
              <a:buNone/>
            </a:pPr>
            <a:r>
              <a:rPr lang="zh-CN" altLang="en-US" sz="3200" dirty="0" smtClean="0"/>
              <a:t>联想 </a:t>
            </a:r>
            <a:r>
              <a:rPr lang="en-US" altLang="zh-CN" sz="3200" dirty="0"/>
              <a:t>/ </a:t>
            </a:r>
            <a:r>
              <a:rPr lang="zh-CN" altLang="en-US" sz="3200" dirty="0"/>
              <a:t>多普达 </a:t>
            </a:r>
            <a:r>
              <a:rPr lang="en-US" altLang="zh-CN" sz="3200" dirty="0"/>
              <a:t>/ </a:t>
            </a:r>
            <a:r>
              <a:rPr lang="zh-CN" altLang="en-US" sz="3200" dirty="0"/>
              <a:t>酷派 </a:t>
            </a:r>
            <a:r>
              <a:rPr lang="en-US" altLang="zh-CN" sz="3200" dirty="0"/>
              <a:t>/ </a:t>
            </a:r>
            <a:r>
              <a:rPr lang="zh-CN" altLang="en-US" sz="3200" dirty="0"/>
              <a:t>中兴 </a:t>
            </a:r>
            <a:r>
              <a:rPr lang="en-US" altLang="zh-CN" sz="3200" dirty="0"/>
              <a:t>/ 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66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 </a:t>
            </a:r>
            <a:r>
              <a:rPr lang="en-US" altLang="zh-CN" dirty="0"/>
              <a:t>/ </a:t>
            </a:r>
            <a:r>
              <a:rPr lang="zh-CN" altLang="en-US" dirty="0"/>
              <a:t>多普达 </a:t>
            </a:r>
            <a:r>
              <a:rPr lang="en-US" altLang="zh-CN" dirty="0"/>
              <a:t>/ </a:t>
            </a:r>
            <a:r>
              <a:rPr lang="zh-CN" altLang="en-US" dirty="0"/>
              <a:t>酷派 </a:t>
            </a:r>
            <a:r>
              <a:rPr lang="en-US" altLang="zh-CN" dirty="0"/>
              <a:t>/ </a:t>
            </a:r>
            <a:r>
              <a:rPr lang="zh-CN" altLang="en-US" dirty="0"/>
              <a:t>中兴 </a:t>
            </a:r>
            <a:r>
              <a:rPr lang="en-US" altLang="zh-CN" dirty="0"/>
              <a:t>/ 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 smtClean="0"/>
              <a:t>价格低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 smtClean="0"/>
              <a:t>自制 </a:t>
            </a:r>
            <a:r>
              <a:rPr lang="en-US" altLang="zh-CN" sz="3200" dirty="0" smtClean="0"/>
              <a:t>ROM</a:t>
            </a:r>
          </a:p>
          <a:p>
            <a:pPr marL="0" indent="0">
              <a:buNone/>
            </a:pPr>
            <a:r>
              <a:rPr lang="zh-CN" altLang="en-US" sz="3200" dirty="0" smtClean="0"/>
              <a:t>运营</a:t>
            </a:r>
            <a:r>
              <a:rPr lang="zh-CN" altLang="en-US" sz="3200" dirty="0"/>
              <a:t>商定制，「充话费就送」</a:t>
            </a:r>
          </a:p>
        </p:txBody>
      </p:sp>
    </p:spTree>
    <p:extLst>
      <p:ext uri="{BB962C8B-B14F-4D97-AF65-F5344CB8AC3E}">
        <p14:creationId xmlns:p14="http://schemas.microsoft.com/office/powerpoint/2010/main" val="11513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895567"/>
            <a:ext cx="10131425" cy="423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除旗舰机型外，相对 </a:t>
            </a:r>
            <a:r>
              <a:rPr lang="en-US" altLang="zh-CN" sz="2800" dirty="0" smtClean="0"/>
              <a:t>iPhone </a:t>
            </a:r>
            <a:r>
              <a:rPr lang="zh-CN" altLang="en-US" sz="2800" dirty="0" smtClean="0"/>
              <a:t>价格低廉。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err="1" smtClean="0"/>
              <a:t>iOS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的 </a:t>
            </a:r>
            <a:r>
              <a:rPr lang="en-US" altLang="zh-CN" sz="2800" dirty="0" smtClean="0"/>
              <a:t>UI </a:t>
            </a:r>
            <a:r>
              <a:rPr lang="zh-CN" altLang="en-US" sz="2800" dirty="0" smtClean="0"/>
              <a:t>相对规范，而各品牌 </a:t>
            </a:r>
            <a:r>
              <a:rPr lang="en-US" altLang="zh-CN" sz="2800" dirty="0" smtClean="0"/>
              <a:t>Android </a:t>
            </a:r>
            <a:r>
              <a:rPr lang="zh-CN" altLang="en-US" sz="2800" dirty="0" smtClean="0"/>
              <a:t>设备原生系统无奇不有。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Android </a:t>
            </a:r>
            <a:r>
              <a:rPr lang="zh-CN" altLang="en-US" sz="2800" dirty="0" smtClean="0"/>
              <a:t>各机型配置情况很大不同，而 </a:t>
            </a:r>
            <a:r>
              <a:rPr lang="en-US" altLang="zh-CN" sz="2800" dirty="0" err="1" smtClean="0"/>
              <a:t>iOS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设备则是同一水准。</a:t>
            </a:r>
            <a:endParaRPr lang="zh-CN" altLang="en-US" sz="28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cap="none" dirty="0"/>
              <a:t>在中国 </a:t>
            </a:r>
            <a:r>
              <a:rPr lang="en-US" altLang="zh-CN" cap="none" dirty="0"/>
              <a:t>Android </a:t>
            </a:r>
            <a:r>
              <a:rPr lang="zh-CN" altLang="en-US" cap="none" dirty="0"/>
              <a:t>机型整体情况和 </a:t>
            </a:r>
            <a:r>
              <a:rPr lang="en-US" altLang="zh-CN" cap="none" dirty="0" err="1"/>
              <a:t>iOS</a:t>
            </a:r>
            <a:r>
              <a:rPr lang="en-US" altLang="zh-CN" cap="none" dirty="0"/>
              <a:t> </a:t>
            </a:r>
            <a:r>
              <a:rPr lang="zh-CN" altLang="en-US" cap="none" dirty="0"/>
              <a:t>对比</a:t>
            </a:r>
            <a:endParaRPr lang="en-US" altLang="zh-CN" cap="none" dirty="0"/>
          </a:p>
        </p:txBody>
      </p:sp>
    </p:spTree>
    <p:extLst>
      <p:ext uri="{BB962C8B-B14F-4D97-AF65-F5344CB8AC3E}">
        <p14:creationId xmlns:p14="http://schemas.microsoft.com/office/powerpoint/2010/main" val="23571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zh-CN" altLang="en-US" dirty="0" smtClean="0"/>
              <a:t>因为苹果高端</a:t>
            </a:r>
            <a:r>
              <a:rPr lang="zh-CN" altLang="en-US" dirty="0"/>
              <a:t>、大气、上档次。”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51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1500" strike="sngStrike" dirty="0" err="1"/>
              <a:t>iOS</a:t>
            </a:r>
            <a:r>
              <a:rPr lang="en-US" altLang="zh-CN" sz="11500" strike="sngStrike" dirty="0"/>
              <a:t> </a:t>
            </a:r>
            <a:r>
              <a:rPr lang="zh-CN" altLang="en-US" sz="11500" strike="sngStrike" dirty="0"/>
              <a:t>的替代品</a:t>
            </a:r>
          </a:p>
        </p:txBody>
      </p:sp>
    </p:spTree>
    <p:extLst>
      <p:ext uri="{BB962C8B-B14F-4D97-AF65-F5344CB8AC3E}">
        <p14:creationId xmlns:p14="http://schemas.microsoft.com/office/powerpoint/2010/main" val="16209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属于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的用户界面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92461" y="1840155"/>
            <a:ext cx="567958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Tianyu Fang</a:t>
            </a:r>
          </a:p>
          <a:p>
            <a:r>
              <a:rPr lang="zh-CN" altLang="en-US" sz="3200" dirty="0" smtClean="0"/>
              <a:t>房天语 </a:t>
            </a:r>
            <a:r>
              <a:rPr lang="en-US" altLang="zh-CN" sz="3200" dirty="0" smtClean="0"/>
              <a:t>TINYRAIN</a:t>
            </a:r>
          </a:p>
          <a:p>
            <a:endParaRPr lang="en-US" altLang="zh-CN" sz="1200" dirty="0" smtClean="0"/>
          </a:p>
          <a:p>
            <a:r>
              <a:rPr lang="zh-CN" altLang="en-US" sz="2400" dirty="0" smtClean="0"/>
              <a:t>北京三帆中学 </a:t>
            </a:r>
            <a:r>
              <a:rPr lang="zh-CN" altLang="en-US" sz="2400" dirty="0"/>
              <a:t>网络社团</a:t>
            </a:r>
            <a:r>
              <a:rPr lang="zh-CN" altLang="en-US" sz="2400" dirty="0" smtClean="0"/>
              <a:t>社长</a:t>
            </a:r>
            <a:endParaRPr lang="en-US" altLang="zh-CN" sz="2400" dirty="0" smtClean="0"/>
          </a:p>
          <a:p>
            <a:endParaRPr lang="en-US" altLang="zh-CN" sz="1200" dirty="0" smtClean="0"/>
          </a:p>
          <a:p>
            <a:r>
              <a:rPr lang="zh-CN" altLang="en-US" sz="2400" dirty="0" smtClean="0"/>
              <a:t>应用</a:t>
            </a:r>
            <a:r>
              <a:rPr lang="zh-CN" altLang="en-US" sz="2400" dirty="0"/>
              <a:t>评测兼职作者，自由</a:t>
            </a:r>
            <a:r>
              <a:rPr lang="zh-CN" altLang="en-US" sz="2400" dirty="0" smtClean="0"/>
              <a:t>撰稿人</a:t>
            </a:r>
            <a:endParaRPr lang="en-US" altLang="zh-CN" sz="2400" dirty="0" smtClean="0"/>
          </a:p>
          <a:p>
            <a:endParaRPr lang="en-US" altLang="zh-CN" sz="1200" dirty="0"/>
          </a:p>
          <a:p>
            <a:r>
              <a:rPr lang="en-US" altLang="zh-CN" sz="2400" dirty="0" smtClean="0"/>
              <a:t>#Google #Apple #Sony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26" y="1794324"/>
            <a:ext cx="3015538" cy="30155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Android Design</a:t>
            </a:r>
            <a:endParaRPr lang="zh-CN" altLang="en-US" cap="none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Google </a:t>
            </a:r>
            <a:r>
              <a:rPr lang="zh-CN" altLang="en-US" cap="none" dirty="0"/>
              <a:t>规范定义</a:t>
            </a:r>
            <a:r>
              <a:rPr lang="zh-CN" altLang="en-US" cap="none" dirty="0" smtClean="0"/>
              <a:t>的</a:t>
            </a:r>
            <a:r>
              <a:rPr lang="en-US" altLang="zh-CN" cap="none" dirty="0" smtClean="0"/>
              <a:t/>
            </a:r>
            <a:br>
              <a:rPr lang="en-US" altLang="zh-CN" cap="none" dirty="0" smtClean="0"/>
            </a:br>
            <a:r>
              <a:rPr lang="en-US" altLang="zh-CN" cap="none" dirty="0" smtClean="0"/>
              <a:t>Android </a:t>
            </a:r>
            <a:r>
              <a:rPr lang="zh-CN" altLang="en-US" cap="none" dirty="0"/>
              <a:t>应用设计准则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 Design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68" y="355831"/>
            <a:ext cx="4381500" cy="590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5305396"/>
            <a:ext cx="8634920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Design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卡片式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583" y="491319"/>
            <a:ext cx="3643270" cy="58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Design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</a:t>
            </a:r>
            <a:r>
              <a:rPr lang="en-US" altLang="zh-CN" dirty="0" smtClean="0"/>
              <a:t>2012-2014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70" y="209550"/>
            <a:ext cx="3810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Google Design</a:t>
            </a:r>
            <a:br>
              <a:rPr lang="en-US" altLang="zh-CN" dirty="0" smtClean="0"/>
            </a:br>
            <a:r>
              <a:rPr lang="en-US" altLang="zh-CN" dirty="0" smtClean="0"/>
              <a:t>(material Design)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(2014- 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14" y="504966"/>
            <a:ext cx="3459939" cy="59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06" y="193478"/>
            <a:ext cx="3738122" cy="6230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71" y="193479"/>
            <a:ext cx="3738122" cy="62302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79060" y="3634009"/>
            <a:ext cx="3738123" cy="1746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 smtClean="0">
                <a:latin typeface="+mj-lt"/>
              </a:rPr>
              <a:t>Twidere</a:t>
            </a:r>
            <a:endParaRPr lang="en-US" altLang="zh-CN" sz="3200" dirty="0" smtClean="0">
              <a:latin typeface="+mj-lt"/>
            </a:endParaRPr>
          </a:p>
          <a:p>
            <a:pPr algn="ctr"/>
            <a:r>
              <a:rPr lang="en-US" altLang="zh-CN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by </a:t>
            </a:r>
            <a:r>
              <a:rPr lang="en-US" altLang="zh-CN" sz="3200" dirty="0" err="1" smtClean="0">
                <a:latin typeface="+mj-lt"/>
              </a:rPr>
              <a:t>mariotaku</a:t>
            </a:r>
            <a:endParaRPr lang="zh-CN" altLang="en-US" sz="32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00222" y="3634009"/>
            <a:ext cx="3738121" cy="1746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+mj-lt"/>
              </a:rPr>
              <a:t>四次元</a:t>
            </a:r>
            <a:endParaRPr lang="en-US" altLang="zh-CN" sz="3200" dirty="0" smtClean="0">
              <a:latin typeface="+mj-lt"/>
            </a:endParaRPr>
          </a:p>
          <a:p>
            <a:pPr algn="ctr"/>
            <a:r>
              <a:rPr lang="en-US" altLang="zh-CN" sz="32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by</a:t>
            </a:r>
            <a:r>
              <a:rPr lang="en-US" altLang="zh-CN" sz="3200" dirty="0" smtClean="0">
                <a:latin typeface="+mj-lt"/>
              </a:rPr>
              <a:t> </a:t>
            </a:r>
            <a:r>
              <a:rPr lang="en-US" altLang="zh-CN" sz="3200" dirty="0" err="1" smtClean="0">
                <a:latin typeface="+mj-lt"/>
              </a:rPr>
              <a:t>qii</a:t>
            </a:r>
            <a:endParaRPr lang="zh-CN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2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9600" dirty="0" smtClean="0"/>
              <a:t>©</a:t>
            </a:r>
            <a:r>
              <a:rPr lang="en-US" altLang="zh-CN" sz="9600" dirty="0" err="1" smtClean="0"/>
              <a:t>hina</a:t>
            </a:r>
            <a:endParaRPr lang="zh-CN" altLang="en-US" sz="9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8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934"/>
            <a:ext cx="12192000" cy="27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Amazon App Store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第二大的正版应用购买商店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095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799" y="1467430"/>
            <a:ext cx="10131427" cy="3740151"/>
          </a:xfrm>
        </p:spPr>
        <p:txBody>
          <a:bodyPr/>
          <a:lstStyle/>
          <a:p>
            <a:r>
              <a:rPr lang="zh-CN" altLang="en-US" dirty="0"/>
              <a:t>机型规范性 </a:t>
            </a:r>
            <a:r>
              <a:rPr lang="en-US" altLang="zh-CN" dirty="0"/>
              <a:t>— </a:t>
            </a:r>
            <a:r>
              <a:rPr lang="zh-CN" altLang="en-US" dirty="0" smtClean="0"/>
              <a:t>厂商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设计规范</a:t>
            </a:r>
            <a:r>
              <a:rPr lang="zh-CN" altLang="en-US" dirty="0"/>
              <a:t>性 </a:t>
            </a:r>
            <a:r>
              <a:rPr lang="en-US" altLang="zh-CN" dirty="0"/>
              <a:t>— </a:t>
            </a:r>
            <a:r>
              <a:rPr lang="zh-CN" altLang="en-US" dirty="0"/>
              <a:t>开发者</a:t>
            </a:r>
            <a:r>
              <a:rPr lang="en-US" altLang="zh-CN" dirty="0"/>
              <a:t>/</a:t>
            </a:r>
            <a:r>
              <a:rPr lang="zh-CN" altLang="en-US" dirty="0" smtClean="0"/>
              <a:t>设计师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版权</a:t>
            </a:r>
            <a:r>
              <a:rPr lang="zh-CN" altLang="en-US" dirty="0"/>
              <a:t>规范性 </a:t>
            </a:r>
            <a:r>
              <a:rPr lang="en-US" altLang="zh-CN" dirty="0"/>
              <a:t>— </a:t>
            </a:r>
            <a:r>
              <a:rPr lang="zh-CN" altLang="en-US" dirty="0"/>
              <a:t>共同责任</a:t>
            </a:r>
          </a:p>
        </p:txBody>
      </p:sp>
    </p:spTree>
    <p:extLst>
      <p:ext uri="{BB962C8B-B14F-4D97-AF65-F5344CB8AC3E}">
        <p14:creationId xmlns:p14="http://schemas.microsoft.com/office/powerpoint/2010/main" val="17038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26" y="1794324"/>
            <a:ext cx="3015538" cy="30155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Zhi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21" y="189977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+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83" y="189977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ib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21" y="302024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i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83" y="302024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796521" y="4121241"/>
            <a:ext cx="393986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Tianyu Fang</a:t>
            </a:r>
            <a:endParaRPr lang="zh-CN" altLang="en-US"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80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26" y="1794324"/>
            <a:ext cx="3015538" cy="30155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5796521" y="5293215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Tianyu Fang</a:t>
            </a:r>
          </a:p>
          <a:p>
            <a:pPr algn="ctr"/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知乎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96521" y="4436828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+Tianyu Fang</a:t>
            </a:r>
          </a:p>
          <a:p>
            <a:pPr algn="ctr"/>
            <a:r>
              <a:rPr lang="en-US" altLang="zh-CN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Google+</a:t>
            </a:r>
            <a:endParaRPr lang="zh-CN" alt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6521" y="3567363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altLang="zh-CN" sz="30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Tinyrainfty</a:t>
            </a:r>
            <a:endParaRPr lang="en-US" altLang="zh-CN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Twitter</a:t>
            </a:r>
            <a:endParaRPr lang="zh-CN" alt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6521" y="2697898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altLang="zh-CN" sz="30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TinyrainNotFound</a:t>
            </a:r>
            <a:endParaRPr lang="en-US" altLang="zh-CN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新浪微博</a:t>
            </a:r>
            <a:endParaRPr lang="zh-CN" alt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96521" y="1841511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Tinyrain.tel</a:t>
            </a:r>
          </a:p>
          <a:p>
            <a:pPr algn="ctr"/>
            <a:r>
              <a:rPr lang="zh-CN" alt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联系方式</a:t>
            </a:r>
            <a:endParaRPr lang="zh-CN" alt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96521" y="972046"/>
            <a:ext cx="3939862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Tinyrain.us</a:t>
            </a:r>
          </a:p>
          <a:p>
            <a:pPr algn="ctr"/>
            <a:r>
              <a:rPr lang="en-US" altLang="zh-CN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主页</a:t>
            </a:r>
          </a:p>
        </p:txBody>
      </p:sp>
    </p:spTree>
    <p:extLst>
      <p:ext uri="{BB962C8B-B14F-4D97-AF65-F5344CB8AC3E}">
        <p14:creationId xmlns:p14="http://schemas.microsoft.com/office/powerpoint/2010/main" val="2090698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浅谈中国特色 </a:t>
            </a:r>
            <a:r>
              <a:rPr lang="en-US" altLang="zh-CN" dirty="0" smtClean="0"/>
              <a:t>Android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主讲人：房天语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Tinyrain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5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内核的移动操作系统，现由谷歌公司维护。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49" y="446318"/>
            <a:ext cx="4876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全球第一大智能手机</a:t>
            </a:r>
            <a:r>
              <a:rPr lang="zh-CN" altLang="en-US" sz="3200" dirty="0" smtClean="0"/>
              <a:t>操作系统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 smtClean="0"/>
              <a:t>以 </a:t>
            </a:r>
            <a:r>
              <a:rPr lang="en-US" altLang="zh-CN" sz="3200" dirty="0"/>
              <a:t>Linux </a:t>
            </a:r>
            <a:r>
              <a:rPr lang="zh-CN" altLang="en-US" sz="3200" dirty="0"/>
              <a:t>为基础，开源 </a:t>
            </a:r>
            <a:r>
              <a:rPr lang="en-US" altLang="zh-CN" sz="3200" dirty="0"/>
              <a:t>(open-source</a:t>
            </a:r>
            <a:r>
              <a:rPr lang="en-US" altLang="zh-CN" sz="3200" dirty="0" smtClean="0"/>
              <a:t>)</a:t>
            </a:r>
          </a:p>
          <a:p>
            <a:pPr marL="0" indent="0">
              <a:buNone/>
            </a:pPr>
            <a:r>
              <a:rPr lang="zh-CN" altLang="en-US" sz="3200" dirty="0" smtClean="0"/>
              <a:t>被 </a:t>
            </a:r>
            <a:r>
              <a:rPr lang="en-US" altLang="zh-CN" sz="3200" dirty="0"/>
              <a:t>Google </a:t>
            </a:r>
            <a:r>
              <a:rPr lang="zh-CN" altLang="en-US" sz="3200" dirty="0"/>
              <a:t>收购并继续开发</a:t>
            </a:r>
          </a:p>
        </p:txBody>
      </p:sp>
    </p:spTree>
    <p:extLst>
      <p:ext uri="{BB962C8B-B14F-4D97-AF65-F5344CB8AC3E}">
        <p14:creationId xmlns:p14="http://schemas.microsoft.com/office/powerpoint/2010/main" val="15009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浅谈中国特色 </a:t>
            </a:r>
            <a:r>
              <a:rPr lang="en-US" altLang="zh-CN" dirty="0" smtClean="0"/>
              <a:t>Android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房</a:t>
            </a:r>
            <a:r>
              <a:rPr lang="zh-CN" altLang="en-US" dirty="0" smtClean="0"/>
              <a:t>天语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Tinyrain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6628"/>
            <a:ext cx="12192001" cy="27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15821"/>
            <a:ext cx="12192000" cy="1456267"/>
          </a:xfrm>
        </p:spPr>
        <p:txBody>
          <a:bodyPr>
            <a:noAutofit/>
          </a:bodyPr>
          <a:lstStyle/>
          <a:p>
            <a:pPr algn="ctr"/>
            <a:r>
              <a:rPr lang="en-US" altLang="zh-CN" sz="7200" dirty="0" smtClean="0"/>
              <a:t>Google Mobile Service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662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 </a:t>
            </a:r>
            <a:r>
              <a:rPr lang="zh-CN" altLang="en-US" dirty="0" smtClean="0"/>
              <a:t>空间 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v4.6.4.124 (</a:t>
            </a:r>
            <a:r>
              <a:rPr lang="zh-CN" altLang="en-US" dirty="0" smtClean="0"/>
              <a:t>更新</a:t>
            </a:r>
            <a:r>
              <a:rPr lang="zh-CN" altLang="en-US" dirty="0"/>
              <a:t>于 </a:t>
            </a:r>
            <a:r>
              <a:rPr lang="en-US" altLang="zh-CN" dirty="0"/>
              <a:t>2014 </a:t>
            </a:r>
            <a:r>
              <a:rPr lang="zh-CN" altLang="en-US" dirty="0"/>
              <a:t>年 </a:t>
            </a:r>
            <a:r>
              <a:rPr lang="en-US" altLang="zh-CN" dirty="0"/>
              <a:t>6 </a:t>
            </a:r>
            <a:r>
              <a:rPr lang="zh-CN" altLang="en-US" dirty="0" smtClean="0"/>
              <a:t>月)</a:t>
            </a:r>
            <a:endParaRPr lang="en-US" altLang="zh-CN" dirty="0" smtClean="0"/>
          </a:p>
          <a:p>
            <a:r>
              <a:rPr lang="en-US" altLang="zh-CN" dirty="0" smtClean="0"/>
              <a:t>Google </a:t>
            </a:r>
            <a:r>
              <a:rPr lang="en-US" altLang="zh-CN" dirty="0"/>
              <a:t>Play </a:t>
            </a:r>
            <a:r>
              <a:rPr lang="zh-CN" altLang="en-US" dirty="0"/>
              <a:t>官方截图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85" y="272955"/>
            <a:ext cx="3770876" cy="6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自定义 6">
      <a:majorFont>
        <a:latin typeface="Roboto Lt"/>
        <a:ea typeface="文泉驿等宽微米黑"/>
        <a:cs typeface=""/>
      </a:majorFont>
      <a:minorFont>
        <a:latin typeface="Roboto"/>
        <a:ea typeface="文泉驿等宽微米黑"/>
        <a:cs typeface="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363</Words>
  <Application>Microsoft Office PowerPoint</Application>
  <PresentationFormat>宽屏</PresentationFormat>
  <Paragraphs>82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宋体</vt:lpstr>
      <vt:lpstr>文泉驿等宽微米黑</vt:lpstr>
      <vt:lpstr>Arial</vt:lpstr>
      <vt:lpstr>Calibri</vt:lpstr>
      <vt:lpstr>Roboto</vt:lpstr>
      <vt:lpstr>Roboto Condensed Light</vt:lpstr>
      <vt:lpstr>Roboto Lt</vt:lpstr>
      <vt:lpstr>天体</vt:lpstr>
      <vt:lpstr>PowerPoint 演示文稿</vt:lpstr>
      <vt:lpstr>PowerPoint 演示文稿</vt:lpstr>
      <vt:lpstr>PowerPoint 演示文稿</vt:lpstr>
      <vt:lpstr>Android</vt:lpstr>
      <vt:lpstr>Android</vt:lpstr>
      <vt:lpstr>浅谈中国特色 Android</vt:lpstr>
      <vt:lpstr>PowerPoint 演示文稿</vt:lpstr>
      <vt:lpstr>Google Mobile Service</vt:lpstr>
      <vt:lpstr>QQ 空间 Android 版</vt:lpstr>
      <vt:lpstr>新浪微博 Android 版</vt:lpstr>
      <vt:lpstr>支付宝钱包 Android 版</vt:lpstr>
      <vt:lpstr>PowerPoint 演示文稿</vt:lpstr>
      <vt:lpstr>Google Nexus</vt:lpstr>
      <vt:lpstr>中国 Android 用户机型</vt:lpstr>
      <vt:lpstr>联想 / 多普达 / 酷派 / 中兴 / ……</vt:lpstr>
      <vt:lpstr>在中国 Android 机型整体情况和 iOS 对比</vt:lpstr>
      <vt:lpstr>“因为苹果高端、大气、上档次。”</vt:lpstr>
      <vt:lpstr>PowerPoint 演示文稿</vt:lpstr>
      <vt:lpstr>属于 Android 的用户界面</vt:lpstr>
      <vt:lpstr>Android Design</vt:lpstr>
      <vt:lpstr>Google 规范定义的 Android 应用设计准则</vt:lpstr>
      <vt:lpstr>ANDROID Design</vt:lpstr>
      <vt:lpstr>Android Design</vt:lpstr>
      <vt:lpstr>Google Design (material Design)</vt:lpstr>
      <vt:lpstr>PowerPoint 演示文稿</vt:lpstr>
      <vt:lpstr>©hina</vt:lpstr>
      <vt:lpstr>PowerPoint 演示文稿</vt:lpstr>
      <vt:lpstr>Amazon App Store</vt:lpstr>
      <vt:lpstr>机型规范性 — 厂商  设计规范性 — 开发者/设计师  版权规范性 — 共同责任</vt:lpstr>
      <vt:lpstr>PowerPoint 演示文稿</vt:lpstr>
      <vt:lpstr>浅谈中国特色 Android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</dc:title>
  <dc:creator/>
  <cp:lastModifiedBy/>
  <cp:revision>3</cp:revision>
  <dcterms:created xsi:type="dcterms:W3CDTF">2012-07-28T05:39:45Z</dcterms:created>
  <dcterms:modified xsi:type="dcterms:W3CDTF">2014-07-18T15:30:57Z</dcterms:modified>
</cp:coreProperties>
</file>